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319"/>
    <a:srgbClr val="D6F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F21EE4-5DAF-49CB-AAC8-22720191E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D98B122-9A56-4326-AB3A-260391135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50E95C8-0643-4FCD-A9EF-C741276CD4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11614"/>
            <a:ext cx="12221689" cy="184638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CB6C945-49FD-405B-958B-26CE9C6BF0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629" y="4471568"/>
            <a:ext cx="2756742" cy="44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75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FBCF5C-1D5E-4935-AC81-EF4015834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3E89CDF-9CFB-4537-9990-28CF2F9DD5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0E81B4-5788-4D27-A205-9E8F326E5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EBF81B-275D-4B04-98AC-A3F774033A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A2E03C-5626-4F92-A6C4-E13D92049CD6}" type="datetimeFigureOut">
              <a:rPr lang="de-DE" smtClean="0"/>
              <a:t>27.06.2021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56FC0B-DB3E-4281-8515-F1020369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5293F3C-A328-4B6A-94AE-3A9D4C289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38534-2345-4C93-8627-B058029AF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30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5E97E-DFBC-4227-9B3E-F15734F8F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568" y="365125"/>
            <a:ext cx="8118232" cy="94492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699986-59EF-4749-A371-D020F1611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E34629-9CE8-4239-99C1-B33704DF73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A2E03C-5626-4F92-A6C4-E13D92049CD6}" type="datetimeFigureOut">
              <a:rPr lang="de-DE" smtClean="0"/>
              <a:t>27.06.2021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17785F-598F-4DD0-A771-D4D5F5793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193557-487D-4BAC-9010-6C5D3454D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38534-2345-4C93-8627-B058029AF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32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512E8CB-D4B3-491E-8E4A-94CA4CECF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25CF48C-F103-4513-975B-49DB52D22C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D7765E-BFAB-451F-A6FF-5B4D0795C3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A2E03C-5626-4F92-A6C4-E13D92049CD6}" type="datetimeFigureOut">
              <a:rPr lang="de-DE" smtClean="0"/>
              <a:t>27.06.2021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77DF8A-8537-410D-9C72-746B2A239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E5195D-91EB-47F1-A46B-810D9E5F9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38534-2345-4C93-8627-B058029AF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43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06A28F-6ADB-4618-9ADC-156DA7EB0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569" y="481368"/>
            <a:ext cx="8118231" cy="71632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E423D8-C686-41E8-8656-29D7C49CC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3145"/>
            <a:ext cx="10515600" cy="474381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9A9FD4C-12C5-4040-B1E3-6835B3B62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1037"/>
            <a:ext cx="1950724" cy="31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15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F5C793-6E5A-476A-BA91-051620B69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74881E9-BE8B-43E2-8266-D3A95D7029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1037"/>
            <a:ext cx="1950724" cy="31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25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4C6B7F-C80F-49E8-8D1C-460D5CC42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568" y="409086"/>
            <a:ext cx="8118232" cy="716329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30108D-AEEF-4689-A0AE-585F113C36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85900"/>
            <a:ext cx="5181600" cy="46910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E8DC9DC-C229-493A-8312-6DF3C1580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85900"/>
            <a:ext cx="5181600" cy="46910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DB9BCFB2-D49B-42BD-A670-F08B40C797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1037"/>
            <a:ext cx="1950724" cy="31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69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DFC5E6-1BA4-4F58-AD69-ADF282F57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5298DB3-DAE8-4810-87A5-94B1B40C6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1C91F5B-25FD-449F-9BB6-9EE3DF372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23F66-E948-42DC-8C99-3FB4CC3E87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06D77D-FCFE-4466-856D-D2082EF48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A303DE8-253D-4C59-ABB3-DF1F2FF7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A2E03C-5626-4F92-A6C4-E13D92049CD6}" type="datetimeFigureOut">
              <a:rPr lang="de-DE" smtClean="0"/>
              <a:t>27.06.2021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06BFA6C-FB94-48B4-A5DA-B75325523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A5F1FDB-B884-4CFD-8EF4-9DF62A47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38534-2345-4C93-8627-B058029AF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950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9FA8C342-C666-495F-9359-60ACCFA53735}"/>
              </a:ext>
            </a:extLst>
          </p:cNvPr>
          <p:cNvSpPr txBox="1">
            <a:spLocks/>
          </p:cNvSpPr>
          <p:nvPr/>
        </p:nvSpPr>
        <p:spPr>
          <a:xfrm>
            <a:off x="3235569" y="481368"/>
            <a:ext cx="8118231" cy="716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20F79AE-C1BC-4D21-8430-832561E21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1037"/>
            <a:ext cx="1950724" cy="31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65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C20F79AE-C1BC-4D21-8430-832561E21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1037"/>
            <a:ext cx="1950724" cy="316993"/>
          </a:xfrm>
          <a:prstGeom prst="rect">
            <a:avLst/>
          </a:prstGeom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C22DB0E-09FE-4759-B400-C4B5928F9F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1388450"/>
            <a:ext cx="7980485" cy="45991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571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76F8FD56-2398-4FA3-839F-37D42D2A3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1037"/>
            <a:ext cx="1950724" cy="31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9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DDD9D7-4C41-466A-89E6-09312DAF3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97102E-5AC3-4415-8376-5A5EB97D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E33ED9F-0077-4B1C-B8A1-4D3E7037D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6ABD001-2827-463A-953A-29166F5E1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A2E03C-5626-4F92-A6C4-E13D92049CD6}" type="datetimeFigureOut">
              <a:rPr lang="de-DE" smtClean="0"/>
              <a:t>27.06.2021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1FAF69-691B-4613-A46D-C0E071B52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BD0F313-83C7-461D-87E8-0DCAC5292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A38534-2345-4C93-8627-B058029AF5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198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6E7E09-AE6B-420F-BC53-8F14CD5A2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4624582-D742-4C26-80D2-A19BBA2A585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11614"/>
            <a:ext cx="12221689" cy="184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91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?ref=chooser-v1" TargetMode="External"/><Relationship Id="rId2" Type="http://schemas.openxmlformats.org/officeDocument/2006/relationships/hyperlink" Target="https://wechselwiese.de/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36E6061-5148-4802-BB21-A4CD32865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475726"/>
              </p:ext>
            </p:extLst>
          </p:nvPr>
        </p:nvGraphicFramePr>
        <p:xfrm>
          <a:off x="870996" y="1224132"/>
          <a:ext cx="10450007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647">
                  <a:extLst>
                    <a:ext uri="{9D8B030D-6E8A-4147-A177-3AD203B41FA5}">
                      <a16:colId xmlns:a16="http://schemas.microsoft.com/office/drawing/2014/main" val="2781025983"/>
                    </a:ext>
                  </a:extLst>
                </a:gridCol>
                <a:gridCol w="921501">
                  <a:extLst>
                    <a:ext uri="{9D8B030D-6E8A-4147-A177-3AD203B41FA5}">
                      <a16:colId xmlns:a16="http://schemas.microsoft.com/office/drawing/2014/main" val="764504856"/>
                    </a:ext>
                  </a:extLst>
                </a:gridCol>
                <a:gridCol w="877114">
                  <a:extLst>
                    <a:ext uri="{9D8B030D-6E8A-4147-A177-3AD203B41FA5}">
                      <a16:colId xmlns:a16="http://schemas.microsoft.com/office/drawing/2014/main" val="2243913644"/>
                    </a:ext>
                  </a:extLst>
                </a:gridCol>
                <a:gridCol w="877114">
                  <a:extLst>
                    <a:ext uri="{9D8B030D-6E8A-4147-A177-3AD203B41FA5}">
                      <a16:colId xmlns:a16="http://schemas.microsoft.com/office/drawing/2014/main" val="425650775"/>
                    </a:ext>
                  </a:extLst>
                </a:gridCol>
                <a:gridCol w="822072">
                  <a:extLst>
                    <a:ext uri="{9D8B030D-6E8A-4147-A177-3AD203B41FA5}">
                      <a16:colId xmlns:a16="http://schemas.microsoft.com/office/drawing/2014/main" val="805914829"/>
                    </a:ext>
                  </a:extLst>
                </a:gridCol>
                <a:gridCol w="932156">
                  <a:extLst>
                    <a:ext uri="{9D8B030D-6E8A-4147-A177-3AD203B41FA5}">
                      <a16:colId xmlns:a16="http://schemas.microsoft.com/office/drawing/2014/main" val="1296995809"/>
                    </a:ext>
                  </a:extLst>
                </a:gridCol>
                <a:gridCol w="3091403">
                  <a:extLst>
                    <a:ext uri="{9D8B030D-6E8A-4147-A177-3AD203B41FA5}">
                      <a16:colId xmlns:a16="http://schemas.microsoft.com/office/drawing/2014/main" val="2158588477"/>
                    </a:ext>
                  </a:extLst>
                </a:gridCol>
              </a:tblGrid>
              <a:tr h="286699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9BC319"/>
                          </a:solidFill>
                        </a:rPr>
                        <a:t>Meine Aufgaben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31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rgbClr val="9BC319"/>
                          </a:solidFill>
                        </a:rPr>
                        <a:t>Macht mir Spaß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31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solidFill>
                            <a:srgbClr val="9BC319"/>
                          </a:solidFill>
                        </a:rPr>
                        <a:t>Kann nur ich machen</a:t>
                      </a:r>
                    </a:p>
                    <a:p>
                      <a:endParaRPr lang="de-DE" sz="1200" dirty="0">
                        <a:solidFill>
                          <a:srgbClr val="9BC31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31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rgbClr val="9BC319"/>
                          </a:solidFill>
                        </a:rPr>
                        <a:t>Muss erledigt werden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31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solidFill>
                            <a:srgbClr val="9BC319"/>
                          </a:solidFill>
                        </a:rPr>
                        <a:t>Muss zeitnah erledigt werden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31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rgbClr val="9BC319"/>
                          </a:solidFill>
                        </a:rPr>
                        <a:t>Qualität ist wichtig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31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rgbClr val="9BC319"/>
                          </a:solidFill>
                        </a:rPr>
                        <a:t>Was ich ändern kann: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31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885247"/>
                  </a:ext>
                </a:extLst>
              </a:tr>
              <a:tr h="35875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902019"/>
                  </a:ext>
                </a:extLst>
              </a:tr>
              <a:tr h="35875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182363"/>
                  </a:ext>
                </a:extLst>
              </a:tr>
              <a:tr h="35875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958478"/>
                  </a:ext>
                </a:extLst>
              </a:tr>
              <a:tr h="35875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042243"/>
                  </a:ext>
                </a:extLst>
              </a:tr>
              <a:tr h="35875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46380"/>
                  </a:ext>
                </a:extLst>
              </a:tr>
              <a:tr h="35875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028052"/>
                  </a:ext>
                </a:extLst>
              </a:tr>
              <a:tr h="35875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68546"/>
                  </a:ext>
                </a:extLst>
              </a:tr>
              <a:tr h="35875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059179"/>
                  </a:ext>
                </a:extLst>
              </a:tr>
              <a:tr h="35875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927597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B9E025E4-E61A-4067-95B2-F1A07374B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262" y="6611779"/>
            <a:ext cx="280675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This </a:t>
            </a:r>
            <a:r>
              <a:rPr kumimoji="0" lang="de-DE" altLang="de-DE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work</a:t>
            </a:r>
            <a:r>
              <a:rPr kumimoji="0" lang="de-DE" alt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by</a:t>
            </a:r>
            <a:r>
              <a:rPr kumimoji="0" lang="de-DE" alt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Britta Scholten</a:t>
            </a:r>
            <a:r>
              <a:rPr kumimoji="0" lang="de-DE" alt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</a:t>
            </a:r>
            <a:r>
              <a:rPr kumimoji="0" lang="de-DE" alt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licensed</a:t>
            </a:r>
            <a:r>
              <a:rPr kumimoji="0" lang="de-DE" alt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under</a:t>
            </a:r>
            <a:r>
              <a:rPr kumimoji="0" lang="de-DE" alt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CC BY 4.0 </a:t>
            </a:r>
            <a:r>
              <a:rPr kumimoji="0" lang="de-DE" altLang="de-DE" sz="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hlinkClick r:id="rId3"/>
              </a:rPr>
              <a:t>  </a:t>
            </a: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rgbClr val="00008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7467A86-5BAF-4757-BF1A-EB29F688E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9018" y="6611779"/>
            <a:ext cx="451435" cy="21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829520"/>
      </p:ext>
    </p:extLst>
  </p:cSld>
  <p:clrMapOvr>
    <a:masterClrMapping/>
  </p:clrMapOvr>
</p:sld>
</file>

<file path=ppt/theme/theme1.xml><?xml version="1.0" encoding="utf-8"?>
<a:theme xmlns:a="http://schemas.openxmlformats.org/drawingml/2006/main" name="Wechselwies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chselwiese" id="{C157144B-1DCD-4E3B-81D2-A6DA3DC39F16}" vid="{7B1C2F95-F448-428C-BEBB-957C1AAF0A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Wechselwiese</Template>
  <TotalTime>0</TotalTime>
  <Words>35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Wechselwiese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Britta.scholten</dc:creator>
  <cp:lastModifiedBy>Britta.scholten</cp:lastModifiedBy>
  <cp:revision>2</cp:revision>
  <dcterms:created xsi:type="dcterms:W3CDTF">2021-06-27T15:36:40Z</dcterms:created>
  <dcterms:modified xsi:type="dcterms:W3CDTF">2021-06-27T15:49:08Z</dcterms:modified>
</cp:coreProperties>
</file>