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2DD75-E2B7-421C-8AB8-1E24172E2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A11E5F-A529-4175-852D-02941C2F1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0D3075-2862-4815-BAC8-6BD79D47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D375CC-658B-46DF-BF1C-B78B0591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1C1DD8-2FB8-48B0-B03A-B347D732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85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F920E-797C-40CC-ADC5-02C752CB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AC27ABB-6B9D-4667-BF49-839F1C909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2EC411-CAF2-44F2-AE7A-B8F1FD0D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1B8878-6B66-43A4-B0DC-C60A0E40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2D87F5-C5C0-4F82-9D54-E1334E9B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9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76054E-F38F-4D2D-AC08-93276961A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4A8E28-6D8A-4E3B-82C3-440999FF8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7A3B8F-F084-4763-B80C-8A382982B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CEFBAE-9DCC-44CE-BFB2-A609C3288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325956-6DE9-4361-85BA-39B7918F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73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4FF29B0-D76F-4829-8A1F-87BD6017F8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0875" y="676275"/>
            <a:ext cx="4703763" cy="40481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A045C86-8B76-437C-A3C3-BD8788134AD1}"/>
              </a:ext>
            </a:extLst>
          </p:cNvPr>
          <p:cNvCxnSpPr/>
          <p:nvPr userDrawn="1"/>
        </p:nvCxnSpPr>
        <p:spPr>
          <a:xfrm>
            <a:off x="5618285" y="676275"/>
            <a:ext cx="5055577" cy="0"/>
          </a:xfrm>
          <a:prstGeom prst="line">
            <a:avLst/>
          </a:prstGeom>
          <a:ln w="38100">
            <a:solidFill>
              <a:srgbClr val="3857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70C97D9-F38D-4279-847C-1EEC43A60C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0874" y="3041650"/>
            <a:ext cx="6268671" cy="2084388"/>
          </a:xfrm>
        </p:spPr>
        <p:txBody>
          <a:bodyPr/>
          <a:lstStyle>
            <a:lvl1pPr>
              <a:defRPr sz="13800"/>
            </a:lvl1pPr>
          </a:lstStyle>
          <a:p>
            <a:pPr lvl="0"/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43E184E0-88E2-4EF4-9F2A-8FA9A45119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875" y="5451475"/>
            <a:ext cx="6286500" cy="11255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4" name="Grafik 5">
            <a:extLst>
              <a:ext uri="{FF2B5EF4-FFF2-40B4-BE49-F238E27FC236}">
                <a16:creationId xmlns:a16="http://schemas.microsoft.com/office/drawing/2014/main" id="{DEB3C63C-0EC8-43AF-970C-C01E91963C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379075" y="5099661"/>
            <a:ext cx="19494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7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E4B1E-C080-4C20-8FA7-C44B8525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284598-A187-4FB2-9DA2-E85383C3C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69E2C1-799F-4725-B49C-D9E487C6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371112-9B66-47F8-8943-D9C82DB9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7050BE-C304-4A66-8117-13797165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61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6D3CB-FE54-4E49-B798-A26906BF9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DB0B2F-A259-471E-97F9-BAEE20BA8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EFB606-CE85-4E6A-B956-E1D27B7E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DC2704-6846-4035-93AB-CF3C90D9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800F97-3C0B-4993-A396-3B30770F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98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6FC15-2272-4D9F-938C-CB07E953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184997-8C0D-48BA-83DF-8D93DE100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47BFB7-CDE2-4290-A4BA-88529FD09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6852F8-2B87-413E-89B6-2D13F26D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C3D671-957B-40DD-A9B4-339E34F8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CE63AE-BA8D-4F9C-9D4E-F8FC08B5E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41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808746-DDC2-4E5D-8D5C-E763F238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AE0BC0-8D6E-4C0A-8A40-55B7274EB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B9C82A5-9ACA-4433-B39E-085472FA6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F6F575-0BCC-44C6-8D2F-E3BDBFE5A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6A9B01-331F-4A0D-8B7A-3EF744133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ECF23A5-F220-4A16-A872-3B99500D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C550BD-BD11-4C43-83AB-AAA91D7F1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F45D44E-CCDC-45AB-820E-2EFB4ECF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23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12A29-4763-4AD1-910B-001D9233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FAA44B-EEA6-42DA-9896-96A82822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30A17D-B7E7-41A1-AFE2-425A4DAE8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D3CAC39-4702-448A-AF67-7EB5CA51E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2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825BC6E-7028-4E0D-B4AC-6DBC2494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93FA072-C121-402D-AE59-59D98FF9C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856E56-4E0A-463C-B08A-C3D05EF3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91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7CE63-14A2-4F17-8F8B-5F8E2834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624786-4339-40F0-A77E-E7414C97C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C363BE-3B36-46EE-AAE4-B21F79055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F31D56-B2D3-4227-80A4-FE6202FB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B27099-C7D4-4FD1-BA81-D28CB191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906113-D2B8-4247-A1F0-6316DE26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67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1B4A0-4CE6-461E-825E-4D435A0E0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6B3139-DC9B-4F6F-93B0-2B3C762E8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F2A4BF-79B6-48ED-82A9-8E5E87816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A712CB-8156-4AC7-A4AD-B030813FC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CF816B-4ED7-4221-B2BF-35A3A23B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F1364F-ACB6-4E73-B202-58CD4318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E274EBD-2DD2-4102-9F31-7056FF1F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52437-2C57-414E-9DB5-391558CBE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896659-F1D8-4201-AD59-65056CA70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6436-6493-4098-BCA4-EA79C3765104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5A2356-B6A3-49D9-9258-DAF3930E2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9D74A1-C174-44DC-A8E1-AD4969D59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F945-84B2-4A4D-9D86-82DC72FD4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93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A44B4340-CC81-4045-9D93-6EA9BFE927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HAARKRÄFTIGENDER TEE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C2DE19A-10FA-446B-BE91-BECED40332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0874" y="1463040"/>
            <a:ext cx="6268671" cy="1676400"/>
          </a:xfrm>
        </p:spPr>
        <p:txBody>
          <a:bodyPr>
            <a:noAutofit/>
          </a:bodyPr>
          <a:lstStyle/>
          <a:p>
            <a:r>
              <a:rPr lang="de-DE" sz="2000" dirty="0"/>
              <a:t>Ackerschachtelhalm (auch als Zinnkraut bekannt) </a:t>
            </a:r>
          </a:p>
          <a:p>
            <a:r>
              <a:rPr lang="de-DE" sz="2000" dirty="0"/>
              <a:t>Brennnessel</a:t>
            </a:r>
          </a:p>
          <a:p>
            <a:r>
              <a:rPr lang="de-DE" sz="2000" dirty="0"/>
              <a:t>Boxhornkleesamen</a:t>
            </a:r>
          </a:p>
          <a:p>
            <a:endParaRPr lang="de-DE" sz="2000" dirty="0"/>
          </a:p>
          <a:p>
            <a:pPr marL="0" indent="0">
              <a:buNone/>
            </a:pPr>
            <a:r>
              <a:rPr lang="de-DE" sz="2000" dirty="0"/>
              <a:t>Zu gleichen Teilen mischen, ca. 1 TL Kräutermischung pro Tasse mit kochendem Wasser aufgießen und mindestens 20 Minuten ziehen lassen, 3-4 Tassen täglich trinken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A0FF740-20A3-4EED-B3B6-76AAE7590B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875" y="4385569"/>
            <a:ext cx="8084752" cy="2191444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/>
              <a:t>Ackerschachtelhalm und Brennnessel enthalten viel von der Haut und Bindegewebe stärkenden Kieselsäure und viele andere wichtige Mineralien (z.B. Magnesium und Calcium)</a:t>
            </a:r>
          </a:p>
          <a:p>
            <a:pPr marL="0" indent="0">
              <a:buNone/>
            </a:pPr>
            <a:r>
              <a:rPr lang="de-DE" sz="2000" dirty="0"/>
              <a:t>Bockshornklee enthält u.a. haarwuchsfördernde Stoffe wie Vitamin B und C, sowie Eisen</a:t>
            </a:r>
          </a:p>
          <a:p>
            <a:pPr marL="0" indent="0">
              <a:buNone/>
            </a:pPr>
            <a:r>
              <a:rPr lang="de-DE" sz="2000" dirty="0"/>
              <a:t>Der Tee kann auch als Spülung für Kopfhaut und Haare genutzt werden.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B29B071-9510-41DF-B86A-27C07309C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94" b="96315" l="10000" r="90000">
                        <a14:foregroundMark x1="66800" y1="96315" x2="66800" y2="96315"/>
                        <a14:foregroundMark x1="66800" y1="88745" x2="66800" y2="88745"/>
                        <a14:foregroundMark x1="66800" y1="84861" x2="66800" y2="84861"/>
                        <a14:foregroundMark x1="66933" y1="80179" x2="66933" y2="80179"/>
                        <a14:foregroundMark x1="66800" y1="74602" x2="66800" y2="74602"/>
                        <a14:foregroundMark x1="66800" y1="70618" x2="66800" y2="69721"/>
                        <a14:foregroundMark x1="66267" y1="65637" x2="66267" y2="65637"/>
                        <a14:foregroundMark x1="66667" y1="60159" x2="66667" y2="60159"/>
                        <a14:foregroundMark x1="66800" y1="55478" x2="66800" y2="55478"/>
                        <a14:foregroundMark x1="66133" y1="51793" x2="66133" y2="51793"/>
                        <a14:foregroundMark x1="65600" y1="46912" x2="65600" y2="46912"/>
                        <a14:foregroundMark x1="65467" y1="44422" x2="65467" y2="44422"/>
                        <a14:foregroundMark x1="65333" y1="40538" x2="65333" y2="40538"/>
                        <a14:foregroundMark x1="65000" y1="36056" x2="65000" y2="36056"/>
                        <a14:foregroundMark x1="61733" y1="16932" x2="61733" y2="16932"/>
                        <a14:foregroundMark x1="58600" y1="8964" x2="58600" y2="8964"/>
                        <a14:foregroundMark x1="57000" y1="4482" x2="57000" y2="4482"/>
                        <a14:foregroundMark x1="56667" y1="2590" x2="56667" y2="2590"/>
                        <a14:foregroundMark x1="56267" y1="1594" x2="56267" y2="1594"/>
                        <a14:foregroundMark x1="63400" y1="65040" x2="63400" y2="65040"/>
                        <a14:foregroundMark x1="62267" y1="63446" x2="62267" y2="63446"/>
                        <a14:foregroundMark x1="61200" y1="66235" x2="61200" y2="66235"/>
                        <a14:foregroundMark x1="59000" y1="63845" x2="59000" y2="63845"/>
                        <a14:foregroundMark x1="55467" y1="59562" x2="55467" y2="59562"/>
                        <a14:foregroundMark x1="71600" y1="64641" x2="71600" y2="64641"/>
                        <a14:foregroundMark x1="60867" y1="22311" x2="60867" y2="22311"/>
                        <a14:foregroundMark x1="59067" y1="22908" x2="59067" y2="22908"/>
                        <a14:foregroundMark x1="59000" y1="22908" x2="59000" y2="22908"/>
                        <a14:foregroundMark x1="62667" y1="26494" x2="62667" y2="26494"/>
                        <a14:foregroundMark x1="62733" y1="26295" x2="62733" y2="26295"/>
                        <a14:foregroundMark x1="70733" y1="46614" x2="70867" y2="46713"/>
                        <a14:foregroundMark x1="70400" y1="47908" x2="70400" y2="47908"/>
                        <a14:foregroundMark x1="75400" y1="48406" x2="75400" y2="48406"/>
                        <a14:foregroundMark x1="76533" y1="49402" x2="76533" y2="49402"/>
                        <a14:foregroundMark x1="74733" y1="55876" x2="74733" y2="55876"/>
                        <a14:foregroundMark x1="74467" y1="56673" x2="74467" y2="56673"/>
                        <a14:foregroundMark x1="74333" y1="57171" x2="74333" y2="57171"/>
                        <a14:foregroundMark x1="73733" y1="58964" x2="73733" y2="58964"/>
                        <a14:foregroundMark x1="73133" y1="60857" x2="73133" y2="60857"/>
                        <a14:foregroundMark x1="72267" y1="62550" x2="72267" y2="62550"/>
                        <a14:foregroundMark x1="70733" y1="67928" x2="70733" y2="67928"/>
                        <a14:foregroundMark x1="58133" y1="64940" x2="58133" y2="64940"/>
                        <a14:foregroundMark x1="56200" y1="63347" x2="56200" y2="63347"/>
                        <a14:foregroundMark x1="55467" y1="63147" x2="55467" y2="63147"/>
                        <a14:foregroundMark x1="55067" y1="62749" x2="55067" y2="62749"/>
                        <a14:backgroundMark x1="19933" y1="18327" x2="19933" y2="18327"/>
                        <a14:backgroundMark x1="20733" y1="27490" x2="20733" y2="27490"/>
                        <a14:backgroundMark x1="23333" y1="39343" x2="23333" y2="39343"/>
                        <a14:backgroundMark x1="37267" y1="38347" x2="37267" y2="38347"/>
                        <a14:backgroundMark x1="40600" y1="31175" x2="40600" y2="31175"/>
                        <a14:backgroundMark x1="34400" y1="22410" x2="34400" y2="22410"/>
                        <a14:backgroundMark x1="30733" y1="20120" x2="29533" y2="20120"/>
                        <a14:backgroundMark x1="21067" y1="23207" x2="21067" y2="24402"/>
                        <a14:backgroundMark x1="17867" y1="36056" x2="18000" y2="37052"/>
                        <a14:backgroundMark x1="19400" y1="45916" x2="19400" y2="45916"/>
                        <a14:backgroundMark x1="25000" y1="46315" x2="25533" y2="46315"/>
                        <a14:backgroundMark x1="30067" y1="43426" x2="30200" y2="42829"/>
                        <a14:backgroundMark x1="30600" y1="36056" x2="30200" y2="35458"/>
                        <a14:backgroundMark x1="24067" y1="32968" x2="23067" y2="35060"/>
                        <a14:backgroundMark x1="18733" y1="42629" x2="19000" y2="45418"/>
                        <a14:backgroundMark x1="23067" y1="50199" x2="23333" y2="51793"/>
                        <a14:backgroundMark x1="24600" y1="57470" x2="25133" y2="57669"/>
                        <a14:backgroundMark x1="32667" y1="49104" x2="32933" y2="47908"/>
                        <a14:backgroundMark x1="30600" y1="38944" x2="29933" y2="38745"/>
                        <a14:backgroundMark x1="18600" y1="25896" x2="16400" y2="23207"/>
                        <a14:backgroundMark x1="11067" y1="16235" x2="10000" y2="16434"/>
                        <a14:backgroundMark x1="48333" y1="66932" x2="48333" y2="66932"/>
                        <a14:backgroundMark x1="46333" y1="59761" x2="46333" y2="59761"/>
                        <a14:backgroundMark x1="46867" y1="55677" x2="47133" y2="54681"/>
                        <a14:backgroundMark x1="49200" y1="48705" x2="49200" y2="48705"/>
                        <a14:backgroundMark x1="49733" y1="47510" x2="49733" y2="46713"/>
                        <a14:backgroundMark x1="48333" y1="35458" x2="48333" y2="35458"/>
                        <a14:backgroundMark x1="51667" y1="26494" x2="51667" y2="26494"/>
                        <a14:backgroundMark x1="53533" y1="23008" x2="53533" y2="23008"/>
                        <a14:backgroundMark x1="54267" y1="19323" x2="54267" y2="19323"/>
                        <a14:backgroundMark x1="55733" y1="18725" x2="55733" y2="18725"/>
                        <a14:backgroundMark x1="58200" y1="20120" x2="58600" y2="20518"/>
                        <a14:backgroundMark x1="59400" y1="21215" x2="59400" y2="21215"/>
                        <a14:backgroundMark x1="56533" y1="20518" x2="56533" y2="20518"/>
                        <a14:backgroundMark x1="54933" y1="25100" x2="54933" y2="25100"/>
                        <a14:backgroundMark x1="54933" y1="26494" x2="54933" y2="27092"/>
                        <a14:backgroundMark x1="53800" y1="32570" x2="53800" y2="32570"/>
                        <a14:backgroundMark x1="53800" y1="35857" x2="54067" y2="37052"/>
                        <a14:backgroundMark x1="54533" y1="41633" x2="54533" y2="41633"/>
                        <a14:backgroundMark x1="46467" y1="67928" x2="46733" y2="68924"/>
                        <a14:backgroundMark x1="46733" y1="74900" x2="46733" y2="74900"/>
                        <a14:backgroundMark x1="47000" y1="76096" x2="45600" y2="80378"/>
                        <a14:backgroundMark x1="46733" y1="75100" x2="46733" y2="75100"/>
                        <a14:backgroundMark x1="64067" y1="49502" x2="64067" y2="49502"/>
                        <a14:backgroundMark x1="69933" y1="58765" x2="69933" y2="58765"/>
                        <a14:backgroundMark x1="57000" y1="66733" x2="57000" y2="66733"/>
                        <a14:backgroundMark x1="70600" y1="72809" x2="70600" y2="72809"/>
                        <a14:backgroundMark x1="62133" y1="25498" x2="62133" y2="25498"/>
                        <a14:backgroundMark x1="62133" y1="26096" x2="62133" y2="26096"/>
                        <a14:backgroundMark x1="61600" y1="32171" x2="61600" y2="32171"/>
                        <a14:backgroundMark x1="61600" y1="32171" x2="61600" y2="32171"/>
                        <a14:backgroundMark x1="62333" y1="33466" x2="62333" y2="33466"/>
                        <a14:backgroundMark x1="62600" y1="26793" x2="62600" y2="26793"/>
                        <a14:backgroundMark x1="61400" y1="64343" x2="61400" y2="64343"/>
                        <a14:backgroundMark x1="61467" y1="65239" x2="61467" y2="65239"/>
                        <a14:backgroundMark x1="64733" y1="65139" x2="64733" y2="65139"/>
                        <a14:backgroundMark x1="64000" y1="39741" x2="64000" y2="39741"/>
                        <a14:backgroundMark x1="64200" y1="40339" x2="64200" y2="40339"/>
                        <a14:backgroundMark x1="64467" y1="41932" x2="64467" y2="41932"/>
                        <a14:backgroundMark x1="67000" y1="50000" x2="67000" y2="50000"/>
                        <a14:backgroundMark x1="67000" y1="51195" x2="67000" y2="51195"/>
                        <a14:backgroundMark x1="67133" y1="49502" x2="67133" y2="49502"/>
                        <a14:backgroundMark x1="67067" y1="49203" x2="67067" y2="49203"/>
                        <a14:backgroundMark x1="67000" y1="48904" x2="67000" y2="48904"/>
                        <a14:backgroundMark x1="67133" y1="52191" x2="67133" y2="52191"/>
                        <a14:backgroundMark x1="68400" y1="65438" x2="68400" y2="65438"/>
                        <a14:backgroundMark x1="69933" y1="65438" x2="69933" y2="65438"/>
                        <a14:backgroundMark x1="67667" y1="60857" x2="67667" y2="60857"/>
                        <a14:backgroundMark x1="67733" y1="60259" x2="67733" y2="60259"/>
                        <a14:backgroundMark x1="73267" y1="62151" x2="73267" y2="62151"/>
                        <a14:backgroundMark x1="62000" y1="65438" x2="62000" y2="65438"/>
                        <a14:backgroundMark x1="62200" y1="65936" x2="62200" y2="65936"/>
                        <a14:backgroundMark x1="75133" y1="50000" x2="75133" y2="50000"/>
                        <a14:backgroundMark x1="74400" y1="50797" x2="74400" y2="50797"/>
                        <a14:backgroundMark x1="73333" y1="51992" x2="73333" y2="51992"/>
                        <a14:backgroundMark x1="72133" y1="52988" x2="72133" y2="52988"/>
                        <a14:backgroundMark x1="68200" y1="67131" x2="68200" y2="67131"/>
                        <a14:backgroundMark x1="73000" y1="62649" x2="73000" y2="62649"/>
                        <a14:backgroundMark x1="72400" y1="63347" x2="72400" y2="63347"/>
                        <a14:backgroundMark x1="69800" y1="70319" x2="69800" y2="70319"/>
                        <a14:backgroundMark x1="53800" y1="59761" x2="53800" y2="59761"/>
                        <a14:backgroundMark x1="55533" y1="61753" x2="55533" y2="61753"/>
                        <a14:backgroundMark x1="56067" y1="62052" x2="56067" y2="62052"/>
                        <a14:backgroundMark x1="56667" y1="62849" x2="56667" y2="62849"/>
                        <a14:backgroundMark x1="57467" y1="63446" x2="57467" y2="63446"/>
                        <a14:backgroundMark x1="58000" y1="63546" x2="58000" y2="63546"/>
                        <a14:backgroundMark x1="58667" y1="64442" x2="58667" y2="644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2313">
            <a:off x="6163397" y="1272048"/>
            <a:ext cx="4688756" cy="312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3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Britta.scholten</dc:creator>
  <cp:lastModifiedBy>Britta.scholten</cp:lastModifiedBy>
  <cp:revision>2</cp:revision>
  <dcterms:created xsi:type="dcterms:W3CDTF">2021-08-22T10:48:36Z</dcterms:created>
  <dcterms:modified xsi:type="dcterms:W3CDTF">2021-08-22T10:50:12Z</dcterms:modified>
</cp:coreProperties>
</file>